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81" r:id="rId6"/>
    <p:sldId id="378" r:id="rId7"/>
    <p:sldId id="380" r:id="rId8"/>
    <p:sldId id="379" r:id="rId9"/>
    <p:sldId id="271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2470A1-83E2-4340-846B-6BEC1311CCF2}" v="3" dt="2023-06-27T01:55:46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5" y="17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gum, Shaistha" userId="d799952f-cc34-41e7-91e4-90807ad89b27" providerId="ADAL" clId="{8B2470A1-83E2-4340-846B-6BEC1311CCF2}"/>
    <pc:docChg chg="undo custSel delSld modSld">
      <pc:chgData name="Begum, Shaistha" userId="d799952f-cc34-41e7-91e4-90807ad89b27" providerId="ADAL" clId="{8B2470A1-83E2-4340-846B-6BEC1311CCF2}" dt="2023-06-27T01:56:04.571" v="60" actId="167"/>
      <pc:docMkLst>
        <pc:docMk/>
      </pc:docMkLst>
      <pc:sldChg chg="modSp mod">
        <pc:chgData name="Begum, Shaistha" userId="d799952f-cc34-41e7-91e4-90807ad89b27" providerId="ADAL" clId="{8B2470A1-83E2-4340-846B-6BEC1311CCF2}" dt="2023-06-27T01:52:03.244" v="13" actId="1076"/>
        <pc:sldMkLst>
          <pc:docMk/>
          <pc:sldMk cId="0" sldId="256"/>
        </pc:sldMkLst>
        <pc:picChg chg="mod">
          <ac:chgData name="Begum, Shaistha" userId="d799952f-cc34-41e7-91e4-90807ad89b27" providerId="ADAL" clId="{8B2470A1-83E2-4340-846B-6BEC1311CCF2}" dt="2023-06-27T01:52:03.244" v="13" actId="1076"/>
          <ac:picMkLst>
            <pc:docMk/>
            <pc:sldMk cId="0" sldId="256"/>
            <ac:picMk id="8" creationId="{09E44174-54E8-37AE-5E6F-BDFFA779B381}"/>
          </ac:picMkLst>
        </pc:picChg>
      </pc:sldChg>
      <pc:sldChg chg="modSp del mod">
        <pc:chgData name="Begum, Shaistha" userId="d799952f-cc34-41e7-91e4-90807ad89b27" providerId="ADAL" clId="{8B2470A1-83E2-4340-846B-6BEC1311CCF2}" dt="2023-06-27T01:51:21.586" v="11" actId="2696"/>
        <pc:sldMkLst>
          <pc:docMk/>
          <pc:sldMk cId="0" sldId="269"/>
        </pc:sldMkLst>
        <pc:spChg chg="mod">
          <ac:chgData name="Begum, Shaistha" userId="d799952f-cc34-41e7-91e4-90807ad89b27" providerId="ADAL" clId="{8B2470A1-83E2-4340-846B-6BEC1311CCF2}" dt="2023-06-27T01:50:42.708" v="7" actId="1076"/>
          <ac:spMkLst>
            <pc:docMk/>
            <pc:sldMk cId="0" sldId="269"/>
            <ac:spMk id="3" creationId="{00000000-0000-0000-0000-000000000000}"/>
          </ac:spMkLst>
        </pc:spChg>
      </pc:sldChg>
      <pc:sldChg chg="delSp modSp mod">
        <pc:chgData name="Begum, Shaistha" userId="d799952f-cc34-41e7-91e4-90807ad89b27" providerId="ADAL" clId="{8B2470A1-83E2-4340-846B-6BEC1311CCF2}" dt="2023-06-27T01:56:04.571" v="60" actId="167"/>
        <pc:sldMkLst>
          <pc:docMk/>
          <pc:sldMk cId="0" sldId="271"/>
        </pc:sldMkLst>
        <pc:spChg chg="mod">
          <ac:chgData name="Begum, Shaistha" userId="d799952f-cc34-41e7-91e4-90807ad89b27" providerId="ADAL" clId="{8B2470A1-83E2-4340-846B-6BEC1311CCF2}" dt="2023-06-27T01:54:04.159" v="45" actId="165"/>
          <ac:spMkLst>
            <pc:docMk/>
            <pc:sldMk cId="0" sldId="271"/>
            <ac:spMk id="6" creationId="{00000000-0000-0000-0000-000000000000}"/>
          </ac:spMkLst>
        </pc:spChg>
        <pc:spChg chg="mod">
          <ac:chgData name="Begum, Shaistha" userId="d799952f-cc34-41e7-91e4-90807ad89b27" providerId="ADAL" clId="{8B2470A1-83E2-4340-846B-6BEC1311CCF2}" dt="2023-06-27T01:54:04.159" v="45" actId="165"/>
          <ac:spMkLst>
            <pc:docMk/>
            <pc:sldMk cId="0" sldId="271"/>
            <ac:spMk id="8" creationId="{00000000-0000-0000-0000-000000000000}"/>
          </ac:spMkLst>
        </pc:spChg>
        <pc:spChg chg="mod">
          <ac:chgData name="Begum, Shaistha" userId="d799952f-cc34-41e7-91e4-90807ad89b27" providerId="ADAL" clId="{8B2470A1-83E2-4340-846B-6BEC1311CCF2}" dt="2023-06-27T01:54:04.159" v="45" actId="165"/>
          <ac:spMkLst>
            <pc:docMk/>
            <pc:sldMk cId="0" sldId="271"/>
            <ac:spMk id="10" creationId="{00000000-0000-0000-0000-000000000000}"/>
          </ac:spMkLst>
        </pc:spChg>
        <pc:spChg chg="mod topLvl">
          <ac:chgData name="Begum, Shaistha" userId="d799952f-cc34-41e7-91e4-90807ad89b27" providerId="ADAL" clId="{8B2470A1-83E2-4340-846B-6BEC1311CCF2}" dt="2023-06-27T01:54:29.200" v="48" actId="1076"/>
          <ac:spMkLst>
            <pc:docMk/>
            <pc:sldMk cId="0" sldId="271"/>
            <ac:spMk id="14" creationId="{00000000-0000-0000-0000-000000000000}"/>
          </ac:spMkLst>
        </pc:spChg>
        <pc:spChg chg="mod topLvl">
          <ac:chgData name="Begum, Shaistha" userId="d799952f-cc34-41e7-91e4-90807ad89b27" providerId="ADAL" clId="{8B2470A1-83E2-4340-846B-6BEC1311CCF2}" dt="2023-06-27T01:54:20.816" v="47" actId="14100"/>
          <ac:spMkLst>
            <pc:docMk/>
            <pc:sldMk cId="0" sldId="271"/>
            <ac:spMk id="15" creationId="{00000000-0000-0000-0000-000000000000}"/>
          </ac:spMkLst>
        </pc:spChg>
        <pc:spChg chg="mod topLvl">
          <ac:chgData name="Begum, Shaistha" userId="d799952f-cc34-41e7-91e4-90807ad89b27" providerId="ADAL" clId="{8B2470A1-83E2-4340-846B-6BEC1311CCF2}" dt="2023-06-27T01:54:33.005" v="49" actId="1076"/>
          <ac:spMkLst>
            <pc:docMk/>
            <pc:sldMk cId="0" sldId="271"/>
            <ac:spMk id="16" creationId="{00000000-0000-0000-0000-000000000000}"/>
          </ac:spMkLst>
        </pc:spChg>
        <pc:spChg chg="mod">
          <ac:chgData name="Begum, Shaistha" userId="d799952f-cc34-41e7-91e4-90807ad89b27" providerId="ADAL" clId="{8B2470A1-83E2-4340-846B-6BEC1311CCF2}" dt="2023-06-27T01:54:39.750" v="51" actId="1076"/>
          <ac:spMkLst>
            <pc:docMk/>
            <pc:sldMk cId="0" sldId="271"/>
            <ac:spMk id="20" creationId="{67DB410E-A9A3-1608-4581-50C011BB924D}"/>
          </ac:spMkLst>
        </pc:spChg>
        <pc:grpChg chg="del mod">
          <ac:chgData name="Begum, Shaistha" userId="d799952f-cc34-41e7-91e4-90807ad89b27" providerId="ADAL" clId="{8B2470A1-83E2-4340-846B-6BEC1311CCF2}" dt="2023-06-27T01:54:04.159" v="45" actId="165"/>
          <ac:grpSpMkLst>
            <pc:docMk/>
            <pc:sldMk cId="0" sldId="271"/>
            <ac:grpSpMk id="4" creationId="{00000000-0000-0000-0000-000000000000}"/>
          </ac:grpSpMkLst>
        </pc:grpChg>
        <pc:grpChg chg="mod topLvl">
          <ac:chgData name="Begum, Shaistha" userId="d799952f-cc34-41e7-91e4-90807ad89b27" providerId="ADAL" clId="{8B2470A1-83E2-4340-846B-6BEC1311CCF2}" dt="2023-06-27T01:54:04.159" v="45" actId="165"/>
          <ac:grpSpMkLst>
            <pc:docMk/>
            <pc:sldMk cId="0" sldId="271"/>
            <ac:grpSpMk id="5" creationId="{00000000-0000-0000-0000-000000000000}"/>
          </ac:grpSpMkLst>
        </pc:grpChg>
        <pc:grpChg chg="mod topLvl">
          <ac:chgData name="Begum, Shaistha" userId="d799952f-cc34-41e7-91e4-90807ad89b27" providerId="ADAL" clId="{8B2470A1-83E2-4340-846B-6BEC1311CCF2}" dt="2023-06-27T01:54:04.159" v="45" actId="165"/>
          <ac:grpSpMkLst>
            <pc:docMk/>
            <pc:sldMk cId="0" sldId="271"/>
            <ac:grpSpMk id="7" creationId="{00000000-0000-0000-0000-000000000000}"/>
          </ac:grpSpMkLst>
        </pc:grpChg>
        <pc:grpChg chg="mod topLvl">
          <ac:chgData name="Begum, Shaistha" userId="d799952f-cc34-41e7-91e4-90807ad89b27" providerId="ADAL" clId="{8B2470A1-83E2-4340-846B-6BEC1311CCF2}" dt="2023-06-27T01:54:04.159" v="45" actId="165"/>
          <ac:grpSpMkLst>
            <pc:docMk/>
            <pc:sldMk cId="0" sldId="271"/>
            <ac:grpSpMk id="9" creationId="{00000000-0000-0000-0000-000000000000}"/>
          </ac:grpSpMkLst>
        </pc:grpChg>
        <pc:picChg chg="mod topLvl">
          <ac:chgData name="Begum, Shaistha" userId="d799952f-cc34-41e7-91e4-90807ad89b27" providerId="ADAL" clId="{8B2470A1-83E2-4340-846B-6BEC1311CCF2}" dt="2023-06-27T01:54:04.159" v="45" actId="165"/>
          <ac:picMkLst>
            <pc:docMk/>
            <pc:sldMk cId="0" sldId="271"/>
            <ac:picMk id="11" creationId="{00000000-0000-0000-0000-000000000000}"/>
          </ac:picMkLst>
        </pc:picChg>
        <pc:picChg chg="mod topLvl">
          <ac:chgData name="Begum, Shaistha" userId="d799952f-cc34-41e7-91e4-90807ad89b27" providerId="ADAL" clId="{8B2470A1-83E2-4340-846B-6BEC1311CCF2}" dt="2023-06-27T01:54:04.159" v="45" actId="165"/>
          <ac:picMkLst>
            <pc:docMk/>
            <pc:sldMk cId="0" sldId="271"/>
            <ac:picMk id="12" creationId="{00000000-0000-0000-0000-000000000000}"/>
          </ac:picMkLst>
        </pc:picChg>
        <pc:picChg chg="mod topLvl">
          <ac:chgData name="Begum, Shaistha" userId="d799952f-cc34-41e7-91e4-90807ad89b27" providerId="ADAL" clId="{8B2470A1-83E2-4340-846B-6BEC1311CCF2}" dt="2023-06-27T01:54:04.159" v="45" actId="165"/>
          <ac:picMkLst>
            <pc:docMk/>
            <pc:sldMk cId="0" sldId="271"/>
            <ac:picMk id="13" creationId="{00000000-0000-0000-0000-000000000000}"/>
          </ac:picMkLst>
        </pc:picChg>
        <pc:picChg chg="ord">
          <ac:chgData name="Begum, Shaistha" userId="d799952f-cc34-41e7-91e4-90807ad89b27" providerId="ADAL" clId="{8B2470A1-83E2-4340-846B-6BEC1311CCF2}" dt="2023-06-27T01:56:04.571" v="60" actId="167"/>
          <ac:picMkLst>
            <pc:docMk/>
            <pc:sldMk cId="0" sldId="271"/>
            <ac:picMk id="18" creationId="{4BE51C82-4F9D-4CF8-B5FA-D31A19215D4D}"/>
          </ac:picMkLst>
        </pc:picChg>
      </pc:sldChg>
      <pc:sldChg chg="addSp modSp mod">
        <pc:chgData name="Begum, Shaistha" userId="d799952f-cc34-41e7-91e4-90807ad89b27" providerId="ADAL" clId="{8B2470A1-83E2-4340-846B-6BEC1311CCF2}" dt="2023-06-27T01:55:46.902" v="59" actId="164"/>
        <pc:sldMkLst>
          <pc:docMk/>
          <pc:sldMk cId="2670562765" sldId="273"/>
        </pc:sldMkLst>
        <pc:spChg chg="ord">
          <ac:chgData name="Begum, Shaistha" userId="d799952f-cc34-41e7-91e4-90807ad89b27" providerId="ADAL" clId="{8B2470A1-83E2-4340-846B-6BEC1311CCF2}" dt="2023-06-27T01:55:30.114" v="57" actId="167"/>
          <ac:spMkLst>
            <pc:docMk/>
            <pc:sldMk cId="2670562765" sldId="273"/>
            <ac:spMk id="3" creationId="{5771BB6D-1251-4ACA-B713-C8EF4E97D071}"/>
          </ac:spMkLst>
        </pc:spChg>
        <pc:spChg chg="mod">
          <ac:chgData name="Begum, Shaistha" userId="d799952f-cc34-41e7-91e4-90807ad89b27" providerId="ADAL" clId="{8B2470A1-83E2-4340-846B-6BEC1311CCF2}" dt="2023-06-27T01:55:03.978" v="52"/>
          <ac:spMkLst>
            <pc:docMk/>
            <pc:sldMk cId="2670562765" sldId="273"/>
            <ac:spMk id="6" creationId="{0071028D-8189-13B3-9AA8-3B695C2D1361}"/>
          </ac:spMkLst>
        </pc:spChg>
        <pc:spChg chg="mod">
          <ac:chgData name="Begum, Shaistha" userId="d799952f-cc34-41e7-91e4-90807ad89b27" providerId="ADAL" clId="{8B2470A1-83E2-4340-846B-6BEC1311CCF2}" dt="2023-06-27T01:51:14.411" v="10" actId="255"/>
          <ac:spMkLst>
            <pc:docMk/>
            <pc:sldMk cId="2670562765" sldId="273"/>
            <ac:spMk id="11" creationId="{CF8BEB95-7ADC-42BC-B4AB-B5631F1130B2}"/>
          </ac:spMkLst>
        </pc:spChg>
        <pc:grpChg chg="add mod ord">
          <ac:chgData name="Begum, Shaistha" userId="d799952f-cc34-41e7-91e4-90807ad89b27" providerId="ADAL" clId="{8B2470A1-83E2-4340-846B-6BEC1311CCF2}" dt="2023-06-27T01:55:46.902" v="59" actId="164"/>
          <ac:grpSpMkLst>
            <pc:docMk/>
            <pc:sldMk cId="2670562765" sldId="273"/>
            <ac:grpSpMk id="2" creationId="{0F208ADC-8D45-AB3D-73DF-FD035AAE1AC0}"/>
          </ac:grpSpMkLst>
        </pc:grpChg>
        <pc:grpChg chg="mod">
          <ac:chgData name="Begum, Shaistha" userId="d799952f-cc34-41e7-91e4-90807ad89b27" providerId="ADAL" clId="{8B2470A1-83E2-4340-846B-6BEC1311CCF2}" dt="2023-06-27T01:55:46.902" v="59" actId="164"/>
          <ac:grpSpMkLst>
            <pc:docMk/>
            <pc:sldMk cId="2670562765" sldId="273"/>
            <ac:grpSpMk id="4" creationId="{8EB06FC7-016A-48CB-8FBC-D3E630A812E5}"/>
          </ac:grpSpMkLst>
        </pc:grpChg>
        <pc:grpChg chg="add mod">
          <ac:chgData name="Begum, Shaistha" userId="d799952f-cc34-41e7-91e4-90807ad89b27" providerId="ADAL" clId="{8B2470A1-83E2-4340-846B-6BEC1311CCF2}" dt="2023-06-27T01:55:46.902" v="59" actId="164"/>
          <ac:grpSpMkLst>
            <pc:docMk/>
            <pc:sldMk cId="2670562765" sldId="273"/>
            <ac:grpSpMk id="19" creationId="{A55FA9F1-EDCE-4025-1001-BA2223CC0FDA}"/>
          </ac:grpSpMkLst>
        </pc:grpChg>
      </pc:sldChg>
      <pc:sldChg chg="modSp mod">
        <pc:chgData name="Begum, Shaistha" userId="d799952f-cc34-41e7-91e4-90807ad89b27" providerId="ADAL" clId="{8B2470A1-83E2-4340-846B-6BEC1311CCF2}" dt="2023-06-27T01:52:34.005" v="17" actId="20577"/>
        <pc:sldMkLst>
          <pc:docMk/>
          <pc:sldMk cId="1698213291" sldId="379"/>
        </pc:sldMkLst>
        <pc:spChg chg="mod">
          <ac:chgData name="Begum, Shaistha" userId="d799952f-cc34-41e7-91e4-90807ad89b27" providerId="ADAL" clId="{8B2470A1-83E2-4340-846B-6BEC1311CCF2}" dt="2023-06-27T01:52:34.005" v="17" actId="20577"/>
          <ac:spMkLst>
            <pc:docMk/>
            <pc:sldMk cId="1698213291" sldId="379"/>
            <ac:spMk id="18" creationId="{3969E676-8C8F-EC0E-C295-2D978C39EDC0}"/>
          </ac:spMkLst>
        </pc:spChg>
      </pc:sldChg>
      <pc:sldChg chg="modSp mod">
        <pc:chgData name="Begum, Shaistha" userId="d799952f-cc34-41e7-91e4-90807ad89b27" providerId="ADAL" clId="{8B2470A1-83E2-4340-846B-6BEC1311CCF2}" dt="2023-06-27T01:52:26.022" v="15" actId="20577"/>
        <pc:sldMkLst>
          <pc:docMk/>
          <pc:sldMk cId="3984111986" sldId="380"/>
        </pc:sldMkLst>
        <pc:spChg chg="mod">
          <ac:chgData name="Begum, Shaistha" userId="d799952f-cc34-41e7-91e4-90807ad89b27" providerId="ADAL" clId="{8B2470A1-83E2-4340-846B-6BEC1311CCF2}" dt="2023-06-27T01:52:26.022" v="15" actId="20577"/>
          <ac:spMkLst>
            <pc:docMk/>
            <pc:sldMk cId="3984111986" sldId="380"/>
            <ac:spMk id="18" creationId="{3969E676-8C8F-EC0E-C295-2D978C39ED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C56E6-1677-9495-19C0-A1C9344B1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4A6A3-6E83-79F3-CEFD-715021218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C6F26-8F3A-B90C-ACB6-41509487A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794C-AF54-4386-833B-B9D242D2188A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BEBC5-2EC3-ACD2-C31F-5B9D4153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AB3FD-2C68-8141-3D55-8252BCC2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B766-E0A0-4492-BEB6-2A44BC3E86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0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EBB1D-4525-D5FE-7A26-38AC15BE6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F8CC7-5638-6975-2CA1-D56E77E0E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C3207-B997-53E9-7E13-132702A9A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794C-AF54-4386-833B-B9D242D2188A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79865-ED11-EBC9-9C48-4F0962FD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96FC2-A869-A2EA-C6D5-6284865D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B766-E0A0-4492-BEB6-2A44BC3E86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0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E7ABAB-5F31-C8EB-FA06-01E8D49D93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E9480-8125-9FA3-1799-9982F16AE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3929D-EF59-71C7-AE19-CDE89FF4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794C-AF54-4386-833B-B9D242D2188A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B4855-E19B-B687-B374-CF0AA9DF2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91017-544F-B090-2B8C-49C86F06B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B766-E0A0-4492-BEB6-2A44BC3E86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2033-5E29-66AA-34B3-D35BCAB97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87CD2-CBC7-586B-092A-DABEA882A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39DF8-2F4D-FE3A-01D9-53F856AA0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794C-AF54-4386-833B-B9D242D2188A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230CD-089F-34BC-AE1D-43B3ED2A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A695E-16F5-0445-11F2-A09874DD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B766-E0A0-4492-BEB6-2A44BC3E86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0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BEC8-3BF3-E6A9-0405-08E2E6A1F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0BD0B-54F7-70A2-501A-FE9257077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83D98-B457-D484-DA49-6D8F4493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794C-AF54-4386-833B-B9D242D2188A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0A7EC-F1C3-3B03-2BE6-6ED44803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F7701-2E41-954C-A48A-56D701E45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B766-E0A0-4492-BEB6-2A44BC3E86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8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F6725-9E6B-90A2-2900-21F2708B9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3FE68-8687-767F-A6FB-8E171DF51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813A80-08D6-2842-4020-BEE921C4A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21A23-27E0-F011-7B14-4A1EDF2A8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794C-AF54-4386-833B-B9D242D2188A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A4056-6EB3-C319-9406-CD8B0193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A518B-9277-146B-44C6-2897D031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B766-E0A0-4492-BEB6-2A44BC3E86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8EF8-A792-904C-4782-9435FC8C1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FC870-7BE8-C591-E216-023F06836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CA6A7-BEDD-FE31-2446-6B56195E6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6691C-1114-3FF6-2281-17DC339CA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D480BE-06B7-6E8A-214C-BF4257D20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A37C29-1CBB-263B-690A-1E09C402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794C-AF54-4386-833B-B9D242D2188A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EDD513-9F67-5175-8BCD-4D0C515C4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2B5299-1763-D84A-0C39-8A99DC9F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B766-E0A0-4492-BEB6-2A44BC3E86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9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946C3-5A33-422D-569C-8DA457CCD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CE59C-D87D-B0C7-7B1F-73397A14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794C-AF54-4386-833B-B9D242D2188A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8805B-8E23-FC64-E9A2-C8E6B2FD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D7F45-0894-7642-5B25-0C11D4BA3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B766-E0A0-4492-BEB6-2A44BC3E86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7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C1489D-FDE5-2A8A-7C92-D4B00096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794C-AF54-4386-833B-B9D242D2188A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A692DF-80DF-37AA-5032-82709DDB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8DB88-9962-43E6-AEC3-215D46AC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B766-E0A0-4492-BEB6-2A44BC3E86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0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3EF02-D14F-607D-8558-8B40B4284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5B6DE-3783-CC72-305B-D48FFC164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E78C8-60C5-75D1-B9F7-DDB88CD0E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B80B2-EEF0-C489-A799-780915EA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794C-AF54-4386-833B-B9D242D2188A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E6E29-BA52-6C23-AEAE-5D1157289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80224-48B4-FA63-EC3C-88D6B2DF4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B766-E0A0-4492-BEB6-2A44BC3E86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2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E438C-DF20-FE9B-C8DC-05965CD3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8486D8-5A3A-A6EE-FF39-BB716F88F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AE133-7729-F4C9-4788-AA629849A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55F94-9CAA-757F-B141-3E9C73E3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794C-AF54-4386-833B-B9D242D2188A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7CA02-7D65-64E8-639F-CF813449E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FC1BB-7B91-38B4-710A-3F6B5F8A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B766-E0A0-4492-BEB6-2A44BC3E86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4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ADC340-E59C-FD17-AB66-ED045D1DB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E2E65-D711-F60C-1D0D-510E54046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AD6C6-3A2C-90D9-DDF0-146E7DF51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5794C-AF54-4386-833B-B9D242D2188A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B452C-A670-6618-76B3-0D61ACD56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A5513-5089-C490-9459-9E6330B89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DB766-E0A0-4492-BEB6-2A44BC3E86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8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hyperlink" Target="https://freepngimg.com/png/73932-network-media-influencer-facebook-marketing-icon-badge" TargetMode="External"/><Relationship Id="rId5" Type="http://schemas.openxmlformats.org/officeDocument/2006/relationships/image" Target="../media/image13.sv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hyperlink" Target="https://en.m.wikipedia.org/wiki/File:Instagram_logo_2016.s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96876" y="6081777"/>
            <a:ext cx="409325" cy="180847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758500" y="0"/>
            <a:ext cx="4433501" cy="6858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27727" b="19808"/>
          <a:stretch>
            <a:fillRect/>
          </a:stretch>
        </p:blipFill>
        <p:spPr>
          <a:xfrm>
            <a:off x="80940" y="257203"/>
            <a:ext cx="3752624" cy="81232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0940" y="1616489"/>
            <a:ext cx="6269060" cy="4307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66"/>
              </a:lnSpc>
            </a:pPr>
            <a:r>
              <a:rPr lang="en-US" sz="6288" spc="-308" dirty="0">
                <a:solidFill>
                  <a:srgbClr val="5E9918"/>
                </a:solidFill>
                <a:latin typeface="Poppins Bold" panose="020B0604020202020204" charset="0"/>
                <a:cs typeface="Poppins Bold" panose="020B0604020202020204" charset="0"/>
              </a:rPr>
              <a:t>Shared Applications:</a:t>
            </a:r>
          </a:p>
          <a:p>
            <a:pPr>
              <a:lnSpc>
                <a:spcPts val="6666"/>
              </a:lnSpc>
            </a:pPr>
            <a:endParaRPr lang="en-US" sz="6288" spc="-308" dirty="0">
              <a:solidFill>
                <a:srgbClr val="5E9918"/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>
              <a:lnSpc>
                <a:spcPts val="6666"/>
              </a:lnSpc>
            </a:pPr>
            <a:r>
              <a:rPr lang="en-US" sz="6200" spc="-308" dirty="0">
                <a:solidFill>
                  <a:srgbClr val="5E9918"/>
                </a:solidFill>
                <a:latin typeface="Poppins Bold" panose="020B0604020202020204" charset="0"/>
                <a:cs typeface="Poppins Bold" panose="020B0604020202020204" charset="0"/>
              </a:rPr>
              <a:t>Current &amp; Future Capabilities </a:t>
            </a:r>
            <a:endParaRPr lang="en-US" sz="6200" spc="-259" dirty="0">
              <a:solidFill>
                <a:srgbClr val="F5822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9E44174-54E8-37AE-5E6F-BDFFA779B3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950" r="18564"/>
          <a:stretch>
            <a:fillRect/>
          </a:stretch>
        </p:blipFill>
        <p:spPr>
          <a:xfrm>
            <a:off x="6030686" y="0"/>
            <a:ext cx="626905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D9124-C9BA-0F14-6AD1-54BE9542A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4525" y="4972050"/>
            <a:ext cx="17440819" cy="3771900"/>
            <a:chOff x="0" y="0"/>
            <a:chExt cx="8849601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49601" cy="1913890"/>
            </a:xfrm>
            <a:custGeom>
              <a:avLst/>
              <a:gdLst/>
              <a:ahLst/>
              <a:cxnLst/>
              <a:rect l="l" t="t" r="r" b="b"/>
              <a:pathLst>
                <a:path w="8849601" h="1913890">
                  <a:moveTo>
                    <a:pt x="0" y="0"/>
                  </a:moveTo>
                  <a:lnTo>
                    <a:pt x="8849601" y="0"/>
                  </a:lnTo>
                  <a:lnTo>
                    <a:pt x="884960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7C9CE">
                <a:alpha val="1882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0" y="428821"/>
            <a:ext cx="12192000" cy="1171379"/>
            <a:chOff x="0" y="0"/>
            <a:chExt cx="7798494" cy="59436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798495" cy="594366"/>
            </a:xfrm>
            <a:custGeom>
              <a:avLst/>
              <a:gdLst/>
              <a:ahLst/>
              <a:cxnLst/>
              <a:rect l="l" t="t" r="r" b="b"/>
              <a:pathLst>
                <a:path w="7798495" h="594366">
                  <a:moveTo>
                    <a:pt x="0" y="0"/>
                  </a:moveTo>
                  <a:lnTo>
                    <a:pt x="7798495" y="0"/>
                  </a:lnTo>
                  <a:lnTo>
                    <a:pt x="7798495" y="594366"/>
                  </a:lnTo>
                  <a:lnTo>
                    <a:pt x="0" y="594366"/>
                  </a:lnTo>
                  <a:close/>
                </a:path>
              </a:pathLst>
            </a:custGeom>
            <a:solidFill>
              <a:srgbClr val="49A942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57200" y="494767"/>
            <a:ext cx="11317111" cy="99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5334" dirty="0">
                <a:solidFill>
                  <a:srgbClr val="FFFFFF"/>
                </a:solidFill>
                <a:latin typeface="Poppins Bold" panose="020B0604020202020204" charset="0"/>
                <a:cs typeface="Poppins Bold" panose="020B0604020202020204" charset="0"/>
              </a:rPr>
              <a:t>SHARED CANDIDATE POOLS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969E676-8C8F-EC0E-C295-2D978C39E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8825" y="2012931"/>
            <a:ext cx="3742598" cy="4315096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Recruiters can create a candidate pool by adding the list of candidates to personal folder.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Recruiters will be able to share the candidate pool folder to other recruiters within Taleo.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Candidate pools can be shared between different agencies as long as they have presence in Taleo.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460F5-3904-5959-B959-C46FE9AE7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144" b="-1"/>
          <a:stretch/>
        </p:blipFill>
        <p:spPr>
          <a:xfrm>
            <a:off x="4636662" y="1885949"/>
            <a:ext cx="7352010" cy="431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7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4525" y="4972050"/>
            <a:ext cx="17440819" cy="3771900"/>
            <a:chOff x="0" y="0"/>
            <a:chExt cx="8849601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49601" cy="1913890"/>
            </a:xfrm>
            <a:custGeom>
              <a:avLst/>
              <a:gdLst/>
              <a:ahLst/>
              <a:cxnLst/>
              <a:rect l="l" t="t" r="r" b="b"/>
              <a:pathLst>
                <a:path w="8849601" h="1913890">
                  <a:moveTo>
                    <a:pt x="0" y="0"/>
                  </a:moveTo>
                  <a:lnTo>
                    <a:pt x="8849601" y="0"/>
                  </a:lnTo>
                  <a:lnTo>
                    <a:pt x="884960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7C9CE">
                <a:alpha val="1882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0" y="428821"/>
            <a:ext cx="12192000" cy="1171379"/>
            <a:chOff x="0" y="0"/>
            <a:chExt cx="7798494" cy="59436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798495" cy="594366"/>
            </a:xfrm>
            <a:custGeom>
              <a:avLst/>
              <a:gdLst/>
              <a:ahLst/>
              <a:cxnLst/>
              <a:rect l="l" t="t" r="r" b="b"/>
              <a:pathLst>
                <a:path w="7798495" h="594366">
                  <a:moveTo>
                    <a:pt x="0" y="0"/>
                  </a:moveTo>
                  <a:lnTo>
                    <a:pt x="7798495" y="0"/>
                  </a:lnTo>
                  <a:lnTo>
                    <a:pt x="7798495" y="594366"/>
                  </a:lnTo>
                  <a:lnTo>
                    <a:pt x="0" y="594366"/>
                  </a:lnTo>
                  <a:close/>
                </a:path>
              </a:pathLst>
            </a:custGeom>
            <a:solidFill>
              <a:srgbClr val="49A942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2089" y="514789"/>
            <a:ext cx="12067822" cy="99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5334" dirty="0">
                <a:solidFill>
                  <a:srgbClr val="FFFFFF"/>
                </a:solidFill>
                <a:latin typeface="Poppins Bold" panose="020B0604020202020204" charset="0"/>
                <a:cs typeface="Poppins Bold" panose="020B0604020202020204" charset="0"/>
              </a:rPr>
              <a:t>JOB POSTING TEMPLATE - Example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2F8E90-8E18-3FD9-A7BD-17946C352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13" y="2080271"/>
            <a:ext cx="11298174" cy="402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5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4525" y="4972050"/>
            <a:ext cx="17440819" cy="3771900"/>
            <a:chOff x="0" y="0"/>
            <a:chExt cx="8849601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49601" cy="1913890"/>
            </a:xfrm>
            <a:custGeom>
              <a:avLst/>
              <a:gdLst/>
              <a:ahLst/>
              <a:cxnLst/>
              <a:rect l="l" t="t" r="r" b="b"/>
              <a:pathLst>
                <a:path w="8849601" h="1913890">
                  <a:moveTo>
                    <a:pt x="0" y="0"/>
                  </a:moveTo>
                  <a:lnTo>
                    <a:pt x="8849601" y="0"/>
                  </a:lnTo>
                  <a:lnTo>
                    <a:pt x="884960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7C9CE">
                <a:alpha val="1882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0" y="428821"/>
            <a:ext cx="12192000" cy="1171379"/>
            <a:chOff x="0" y="0"/>
            <a:chExt cx="7798494" cy="59436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798495" cy="594366"/>
            </a:xfrm>
            <a:custGeom>
              <a:avLst/>
              <a:gdLst/>
              <a:ahLst/>
              <a:cxnLst/>
              <a:rect l="l" t="t" r="r" b="b"/>
              <a:pathLst>
                <a:path w="7798495" h="594366">
                  <a:moveTo>
                    <a:pt x="0" y="0"/>
                  </a:moveTo>
                  <a:lnTo>
                    <a:pt x="7798495" y="0"/>
                  </a:lnTo>
                  <a:lnTo>
                    <a:pt x="7798495" y="594366"/>
                  </a:lnTo>
                  <a:lnTo>
                    <a:pt x="0" y="594366"/>
                  </a:lnTo>
                  <a:close/>
                </a:path>
              </a:pathLst>
            </a:custGeom>
            <a:solidFill>
              <a:srgbClr val="49A942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57200" y="494767"/>
            <a:ext cx="11317111" cy="963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5334" dirty="0">
                <a:solidFill>
                  <a:srgbClr val="FFFFFF"/>
                </a:solidFill>
                <a:latin typeface="Poppins Bold" panose="020B0604020202020204" charset="0"/>
                <a:cs typeface="Poppins Bold" panose="020B0604020202020204" charset="0"/>
              </a:rPr>
              <a:t>SHARED REQUISTION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969E676-8C8F-EC0E-C295-2D978C39E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8825" y="2012930"/>
            <a:ext cx="3742598" cy="464751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Would allow for a standardized requisition template for specific job family.</a:t>
            </a:r>
          </a:p>
          <a:p>
            <a:r>
              <a:rPr lang="en-US" sz="2400" dirty="0"/>
              <a:t>Recruiters would create the requisition by choosing professional requisition type.</a:t>
            </a:r>
          </a:p>
          <a:p>
            <a:r>
              <a:rPr lang="en-US" sz="2400" dirty="0"/>
              <a:t>Then they would select the appropriate job family template (i.e., Law enforcement).</a:t>
            </a:r>
          </a:p>
          <a:p>
            <a:r>
              <a:rPr lang="en-US" sz="2400" dirty="0"/>
              <a:t>Would allow for recruiters to access all candidate submissions to the requisitions.</a:t>
            </a:r>
          </a:p>
          <a:p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68A8A4-9B66-D488-6F5B-1DA6D8E04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8" r="1540" b="2"/>
          <a:stretch/>
        </p:blipFill>
        <p:spPr>
          <a:xfrm>
            <a:off x="6199751" y="1663300"/>
            <a:ext cx="5224252" cy="2609842"/>
          </a:xfrm>
          <a:prstGeom prst="rect">
            <a:avLst/>
          </a:prstGeom>
        </p:spPr>
      </p:pic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BEEFD29-EA33-13B0-AAE9-067175BF52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3" r="1975"/>
          <a:stretch/>
        </p:blipFill>
        <p:spPr>
          <a:xfrm>
            <a:off x="6287912" y="4414850"/>
            <a:ext cx="4890576" cy="24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1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4525" y="4972050"/>
            <a:ext cx="17440819" cy="3771900"/>
            <a:chOff x="0" y="0"/>
            <a:chExt cx="8849601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49601" cy="1913890"/>
            </a:xfrm>
            <a:custGeom>
              <a:avLst/>
              <a:gdLst/>
              <a:ahLst/>
              <a:cxnLst/>
              <a:rect l="l" t="t" r="r" b="b"/>
              <a:pathLst>
                <a:path w="8849601" h="1913890">
                  <a:moveTo>
                    <a:pt x="0" y="0"/>
                  </a:moveTo>
                  <a:lnTo>
                    <a:pt x="8849601" y="0"/>
                  </a:lnTo>
                  <a:lnTo>
                    <a:pt x="884960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7C9CE">
                <a:alpha val="1882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0" y="428821"/>
            <a:ext cx="12192000" cy="1171379"/>
            <a:chOff x="0" y="0"/>
            <a:chExt cx="7798494" cy="59436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798495" cy="594366"/>
            </a:xfrm>
            <a:custGeom>
              <a:avLst/>
              <a:gdLst/>
              <a:ahLst/>
              <a:cxnLst/>
              <a:rect l="l" t="t" r="r" b="b"/>
              <a:pathLst>
                <a:path w="7798495" h="594366">
                  <a:moveTo>
                    <a:pt x="0" y="0"/>
                  </a:moveTo>
                  <a:lnTo>
                    <a:pt x="7798495" y="0"/>
                  </a:lnTo>
                  <a:lnTo>
                    <a:pt x="7798495" y="594366"/>
                  </a:lnTo>
                  <a:lnTo>
                    <a:pt x="0" y="594366"/>
                  </a:lnTo>
                  <a:close/>
                </a:path>
              </a:pathLst>
            </a:custGeom>
            <a:solidFill>
              <a:srgbClr val="49A942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57200" y="494767"/>
            <a:ext cx="11317111" cy="963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5334" dirty="0">
                <a:solidFill>
                  <a:srgbClr val="FFFFFF"/>
                </a:solidFill>
                <a:latin typeface="Poppins Bold" panose="020B0604020202020204" charset="0"/>
                <a:cs typeface="Poppins Bold" panose="020B0604020202020204" charset="0"/>
              </a:rPr>
              <a:t>SHARED CSW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969E676-8C8F-EC0E-C295-2D978C39E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8825" y="2012931"/>
            <a:ext cx="3742598" cy="431509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Would standardize Candidate selection workflow (CSW) for appropriate job family.</a:t>
            </a:r>
          </a:p>
          <a:p>
            <a:r>
              <a:rPr lang="en-US" sz="2400" dirty="0"/>
              <a:t>Recruiters would select the appropriate workflow when created the requisition.</a:t>
            </a:r>
          </a:p>
          <a:p>
            <a:r>
              <a:rPr lang="en-US" sz="2400" dirty="0"/>
              <a:t>Would allow agency recruiters to understand the screening process a candidate has experienced.</a:t>
            </a:r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5EF5DA-290D-F2FF-BB1F-3596A2907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1" r="2631" b="-2"/>
          <a:stretch/>
        </p:blipFill>
        <p:spPr>
          <a:xfrm>
            <a:off x="4246233" y="2008011"/>
            <a:ext cx="7643752" cy="45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1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Qr code&#10;&#10;Description automatically generated">
            <a:extLst>
              <a:ext uri="{FF2B5EF4-FFF2-40B4-BE49-F238E27FC236}">
                <a16:creationId xmlns:a16="http://schemas.microsoft.com/office/drawing/2014/main" id="{4BE51C82-4F9D-4CF8-B5FA-D31A19215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638718"/>
            <a:ext cx="2076334" cy="207633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r="22884"/>
          <a:stretch>
            <a:fillRect/>
          </a:stretch>
        </p:blipFill>
        <p:spPr>
          <a:xfrm>
            <a:off x="-2485313" y="-294187"/>
            <a:ext cx="8270572" cy="715218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33245" y="460327"/>
            <a:ext cx="5893931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2"/>
              </a:lnSpc>
            </a:pPr>
            <a:r>
              <a:rPr lang="en-US" sz="5918" spc="-231" dirty="0">
                <a:solidFill>
                  <a:srgbClr val="2B2B2B"/>
                </a:solidFill>
                <a:latin typeface="Poppins Bold" panose="020B0604020202020204" charset="0"/>
                <a:ea typeface="Open Sans Extra Bold" panose="020B0604020202020204" charset="0"/>
                <a:cs typeface="Poppins Bold" panose="020B0604020202020204" charset="0"/>
              </a:rPr>
              <a:t>FOLLOW US ON SOCIAL MEDIA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042033" y="3773713"/>
            <a:ext cx="5768420" cy="605914"/>
            <a:chOff x="0" y="0"/>
            <a:chExt cx="2898818" cy="3128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98818" cy="312895"/>
            </a:xfrm>
            <a:custGeom>
              <a:avLst/>
              <a:gdLst/>
              <a:ahLst/>
              <a:cxnLst/>
              <a:rect l="l" t="t" r="r" b="b"/>
              <a:pathLst>
                <a:path w="2898818" h="312895">
                  <a:moveTo>
                    <a:pt x="0" y="0"/>
                  </a:moveTo>
                  <a:lnTo>
                    <a:pt x="2898818" y="0"/>
                  </a:lnTo>
                  <a:lnTo>
                    <a:pt x="2898818" y="312895"/>
                  </a:lnTo>
                  <a:lnTo>
                    <a:pt x="0" y="312895"/>
                  </a:lnTo>
                  <a:close/>
                </a:path>
              </a:pathLst>
            </a:custGeom>
            <a:solidFill>
              <a:srgbClr val="F582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042033" y="4568793"/>
            <a:ext cx="5768420" cy="605914"/>
            <a:chOff x="0" y="0"/>
            <a:chExt cx="2898818" cy="3128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98818" cy="312895"/>
            </a:xfrm>
            <a:custGeom>
              <a:avLst/>
              <a:gdLst/>
              <a:ahLst/>
              <a:cxnLst/>
              <a:rect l="l" t="t" r="r" b="b"/>
              <a:pathLst>
                <a:path w="2898818" h="312895">
                  <a:moveTo>
                    <a:pt x="0" y="0"/>
                  </a:moveTo>
                  <a:lnTo>
                    <a:pt x="2898818" y="0"/>
                  </a:lnTo>
                  <a:lnTo>
                    <a:pt x="2898818" y="312895"/>
                  </a:lnTo>
                  <a:lnTo>
                    <a:pt x="0" y="312895"/>
                  </a:lnTo>
                  <a:close/>
                </a:path>
              </a:pathLst>
            </a:custGeom>
            <a:solidFill>
              <a:srgbClr val="49A942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6042033" y="5341196"/>
            <a:ext cx="5768420" cy="605914"/>
            <a:chOff x="0" y="0"/>
            <a:chExt cx="2898818" cy="31289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98818" cy="312895"/>
            </a:xfrm>
            <a:custGeom>
              <a:avLst/>
              <a:gdLst/>
              <a:ahLst/>
              <a:cxnLst/>
              <a:rect l="l" t="t" r="r" b="b"/>
              <a:pathLst>
                <a:path w="2898818" h="312895">
                  <a:moveTo>
                    <a:pt x="0" y="0"/>
                  </a:moveTo>
                  <a:lnTo>
                    <a:pt x="2898818" y="0"/>
                  </a:lnTo>
                  <a:lnTo>
                    <a:pt x="2898818" y="312895"/>
                  </a:lnTo>
                  <a:lnTo>
                    <a:pt x="0" y="312895"/>
                  </a:lnTo>
                  <a:close/>
                </a:path>
              </a:pathLst>
            </a:custGeom>
            <a:solidFill>
              <a:srgbClr val="009DDC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297131">
            <a:off x="6441054" y="3893595"/>
            <a:ext cx="363258" cy="36615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06238" y="4677702"/>
            <a:ext cx="370570" cy="3679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>
            <a:off x="6426931" y="5432934"/>
            <a:ext cx="434096" cy="42243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8002270" y="3918358"/>
            <a:ext cx="3395074" cy="308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61"/>
              </a:lnSpc>
            </a:pPr>
            <a:r>
              <a:rPr lang="en-US" sz="2000" spc="94" dirty="0">
                <a:solidFill>
                  <a:srgbClr val="F6FCFF"/>
                </a:solidFill>
                <a:latin typeface="Quicksand Bold"/>
              </a:rPr>
              <a:t>@TeamGacareers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50114" y="4725345"/>
            <a:ext cx="4447230" cy="308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61"/>
              </a:lnSpc>
            </a:pPr>
            <a:r>
              <a:rPr lang="en-US" sz="2000" spc="94" dirty="0">
                <a:solidFill>
                  <a:srgbClr val="F6FCFF"/>
                </a:solidFill>
                <a:latin typeface="Quicksand Bold"/>
              </a:rPr>
              <a:t>@Team Georgia Careers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731506" y="5507991"/>
            <a:ext cx="3665838" cy="308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61"/>
              </a:lnSpc>
            </a:pPr>
            <a:r>
              <a:rPr lang="en-US" sz="2000" spc="94" dirty="0">
                <a:solidFill>
                  <a:srgbClr val="F6FCFF"/>
                </a:solidFill>
                <a:latin typeface="Quicksand Bold"/>
              </a:rPr>
              <a:t>@ </a:t>
            </a:r>
            <a:r>
              <a:rPr lang="en-US" sz="2000" spc="94" dirty="0" err="1">
                <a:solidFill>
                  <a:srgbClr val="F6FCFF"/>
                </a:solidFill>
                <a:latin typeface="Quicksand Bold"/>
              </a:rPr>
              <a:t>teamgeorgiacareers</a:t>
            </a:r>
            <a:endParaRPr lang="en-US" sz="2000" spc="94" dirty="0">
              <a:solidFill>
                <a:srgbClr val="F6FCFF"/>
              </a:solidFill>
              <a:latin typeface="Quicksand Bold"/>
            </a:endParaRP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13F1FA87-6B8A-8132-A958-83F0E36A9256}"/>
              </a:ext>
            </a:extLst>
          </p:cNvPr>
          <p:cNvSpPr/>
          <p:nvPr/>
        </p:nvSpPr>
        <p:spPr>
          <a:xfrm>
            <a:off x="6033245" y="6075442"/>
            <a:ext cx="5768420" cy="622637"/>
          </a:xfrm>
          <a:custGeom>
            <a:avLst/>
            <a:gdLst/>
            <a:ahLst/>
            <a:cxnLst/>
            <a:rect l="l" t="t" r="r" b="b"/>
            <a:pathLst>
              <a:path w="2898818" h="312895">
                <a:moveTo>
                  <a:pt x="0" y="0"/>
                </a:moveTo>
                <a:lnTo>
                  <a:pt x="2898818" y="0"/>
                </a:lnTo>
                <a:lnTo>
                  <a:pt x="2898818" y="312895"/>
                </a:lnTo>
                <a:lnTo>
                  <a:pt x="0" y="312895"/>
                </a:lnTo>
                <a:close/>
              </a:path>
            </a:pathLst>
          </a:custGeom>
          <a:solidFill>
            <a:srgbClr val="F58220"/>
          </a:solidFill>
        </p:spPr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67DB410E-A9A3-1608-4581-50C011BB924D}"/>
              </a:ext>
            </a:extLst>
          </p:cNvPr>
          <p:cNvSpPr txBox="1"/>
          <p:nvPr/>
        </p:nvSpPr>
        <p:spPr>
          <a:xfrm>
            <a:off x="8002270" y="6232678"/>
            <a:ext cx="3395074" cy="308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61"/>
              </a:lnSpc>
            </a:pPr>
            <a:r>
              <a:rPr lang="en-US" sz="2000" spc="94" dirty="0">
                <a:solidFill>
                  <a:srgbClr val="F6FCFF"/>
                </a:solidFill>
                <a:latin typeface="Quicksand Bold"/>
              </a:rPr>
              <a:t>@TeamGacareers</a:t>
            </a:r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24244525-86A2-5559-82F8-3DBBC8AAB0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/>
        </p:blipFill>
        <p:spPr>
          <a:xfrm>
            <a:off x="6430890" y="6175541"/>
            <a:ext cx="422437" cy="4224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71BB6D-1251-4ACA-B713-C8EF4E97D071}"/>
              </a:ext>
            </a:extLst>
          </p:cNvPr>
          <p:cNvSpPr/>
          <p:nvPr/>
        </p:nvSpPr>
        <p:spPr>
          <a:xfrm>
            <a:off x="-10615" y="19493"/>
            <a:ext cx="12192000" cy="5219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5FA9F1-EDCE-4025-1001-BA2223CC0FDA}"/>
              </a:ext>
            </a:extLst>
          </p:cNvPr>
          <p:cNvGrpSpPr/>
          <p:nvPr/>
        </p:nvGrpSpPr>
        <p:grpSpPr>
          <a:xfrm>
            <a:off x="7809185" y="437284"/>
            <a:ext cx="4202635" cy="6000133"/>
            <a:chOff x="7809185" y="437284"/>
            <a:chExt cx="4202635" cy="6000133"/>
          </a:xfrm>
        </p:grpSpPr>
        <p:grpSp>
          <p:nvGrpSpPr>
            <p:cNvPr id="2" name="Group 7">
              <a:extLst>
                <a:ext uri="{FF2B5EF4-FFF2-40B4-BE49-F238E27FC236}">
                  <a16:creationId xmlns:a16="http://schemas.microsoft.com/office/drawing/2014/main" id="{0F208ADC-8D45-AB3D-73DF-FD035AAE1AC0}"/>
                </a:ext>
              </a:extLst>
            </p:cNvPr>
            <p:cNvGrpSpPr/>
            <p:nvPr/>
          </p:nvGrpSpPr>
          <p:grpSpPr>
            <a:xfrm>
              <a:off x="7809185" y="437284"/>
              <a:ext cx="4202635" cy="6000133"/>
              <a:chOff x="0" y="0"/>
              <a:chExt cx="7798494" cy="594366"/>
            </a:xfrm>
          </p:grpSpPr>
          <p:sp>
            <p:nvSpPr>
              <p:cNvPr id="6" name="Freeform 8">
                <a:extLst>
                  <a:ext uri="{FF2B5EF4-FFF2-40B4-BE49-F238E27FC236}">
                    <a16:creationId xmlns:a16="http://schemas.microsoft.com/office/drawing/2014/main" id="{0071028D-8189-13B3-9AA8-3B695C2D1361}"/>
                  </a:ext>
                </a:extLst>
              </p:cNvPr>
              <p:cNvSpPr/>
              <p:nvPr/>
            </p:nvSpPr>
            <p:spPr>
              <a:xfrm>
                <a:off x="0" y="0"/>
                <a:ext cx="7798495" cy="594366"/>
              </a:xfrm>
              <a:custGeom>
                <a:avLst/>
                <a:gdLst/>
                <a:ahLst/>
                <a:cxnLst/>
                <a:rect l="l" t="t" r="r" b="b"/>
                <a:pathLst>
                  <a:path w="7798495" h="594366">
                    <a:moveTo>
                      <a:pt x="0" y="0"/>
                    </a:moveTo>
                    <a:lnTo>
                      <a:pt x="7798495" y="0"/>
                    </a:lnTo>
                    <a:lnTo>
                      <a:pt x="7798495" y="594366"/>
                    </a:lnTo>
                    <a:lnTo>
                      <a:pt x="0" y="594366"/>
                    </a:lnTo>
                    <a:close/>
                  </a:path>
                </a:pathLst>
              </a:custGeom>
              <a:solidFill>
                <a:srgbClr val="49A942"/>
              </a:solidFill>
            </p:spPr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EB06FC7-016A-48CB-8FBC-D3E630A812E5}"/>
                </a:ext>
              </a:extLst>
            </p:cNvPr>
            <p:cNvGrpSpPr/>
            <p:nvPr/>
          </p:nvGrpSpPr>
          <p:grpSpPr>
            <a:xfrm>
              <a:off x="8036171" y="639460"/>
              <a:ext cx="3748664" cy="5653793"/>
              <a:chOff x="0" y="0"/>
              <a:chExt cx="7497327" cy="1130758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90B3366-92D2-4431-9D6B-CADFD7E7D1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712" r="712"/>
              <a:stretch>
                <a:fillRect/>
              </a:stretch>
            </p:blipFill>
            <p:spPr>
              <a:xfrm>
                <a:off x="0" y="0"/>
                <a:ext cx="7497327" cy="11307587"/>
              </a:xfrm>
              <a:prstGeom prst="rect">
                <a:avLst/>
              </a:prstGeom>
            </p:spPr>
          </p:pic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480B1A3-693A-4D63-907E-D946738BA1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4104" y="5539972"/>
            <a:ext cx="1381592" cy="1125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E931BD-EB2C-467B-ADFA-D0E4A24B4E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10863" y="291974"/>
            <a:ext cx="1830802" cy="184765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FA1E011C-C269-41A1-AAC0-53AA516B0779}"/>
              </a:ext>
            </a:extLst>
          </p:cNvPr>
          <p:cNvSpPr txBox="1"/>
          <p:nvPr/>
        </p:nvSpPr>
        <p:spPr>
          <a:xfrm>
            <a:off x="552611" y="5339488"/>
            <a:ext cx="4910307" cy="1097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182"/>
              </a:lnSpc>
            </a:pPr>
            <a:r>
              <a:rPr lang="en-US" sz="2027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404-463-7044</a:t>
            </a:r>
          </a:p>
          <a:p>
            <a:pPr>
              <a:lnSpc>
                <a:spcPts val="2837"/>
              </a:lnSpc>
            </a:pPr>
            <a:r>
              <a:rPr lang="en-US" sz="2027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monique.jenkins@doas.ga.gov</a:t>
            </a:r>
          </a:p>
          <a:p>
            <a:pPr>
              <a:lnSpc>
                <a:spcPts val="2837"/>
              </a:lnSpc>
            </a:pPr>
            <a:endParaRPr lang="en-US" sz="2027" dirty="0">
              <a:solidFill>
                <a:srgbClr val="000000"/>
              </a:solidFill>
              <a:latin typeface="Open Sans 1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9EF22B-F812-4B3E-842C-45167EB88CAD}"/>
              </a:ext>
            </a:extLst>
          </p:cNvPr>
          <p:cNvGrpSpPr/>
          <p:nvPr/>
        </p:nvGrpSpPr>
        <p:grpSpPr>
          <a:xfrm>
            <a:off x="552610" y="6229736"/>
            <a:ext cx="4171790" cy="336291"/>
            <a:chOff x="0" y="-57150"/>
            <a:chExt cx="9527003" cy="67258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B16E25B-686D-4D3E-AECC-459A5627EDFF}"/>
                </a:ext>
              </a:extLst>
            </p:cNvPr>
            <p:cNvGrpSpPr/>
            <p:nvPr/>
          </p:nvGrpSpPr>
          <p:grpSpPr>
            <a:xfrm>
              <a:off x="0" y="0"/>
              <a:ext cx="6228734" cy="615430"/>
              <a:chOff x="0" y="0"/>
              <a:chExt cx="1542431" cy="152400"/>
            </a:xfrm>
          </p:grpSpPr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562CA198-24A3-4958-8B40-9D655B359091}"/>
                  </a:ext>
                </a:extLst>
              </p:cNvPr>
              <p:cNvSpPr/>
              <p:nvPr/>
            </p:nvSpPr>
            <p:spPr>
              <a:xfrm>
                <a:off x="0" y="0"/>
                <a:ext cx="1542431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42431" h="152400">
                    <a:moveTo>
                      <a:pt x="0" y="0"/>
                    </a:moveTo>
                    <a:lnTo>
                      <a:pt x="1542431" y="0"/>
                    </a:lnTo>
                    <a:lnTo>
                      <a:pt x="1542431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49A942"/>
              </a:solidFill>
            </p:spPr>
            <p:txBody>
              <a:bodyPr/>
              <a:lstStyle/>
              <a:p>
                <a:endParaRPr lang="en-US" sz="1200" dirty="0"/>
              </a:p>
            </p:txBody>
          </p:sp>
        </p:grp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5C5573BA-DD46-42C9-A887-2CCE019D83DF}"/>
                </a:ext>
              </a:extLst>
            </p:cNvPr>
            <p:cNvSpPr txBox="1"/>
            <p:nvPr/>
          </p:nvSpPr>
          <p:spPr>
            <a:xfrm>
              <a:off x="176635" y="-57150"/>
              <a:ext cx="9350368" cy="634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706"/>
                </a:lnSpc>
              </a:pPr>
              <a:r>
                <a:rPr lang="en-US" sz="1600" dirty="0">
                  <a:solidFill>
                    <a:srgbClr val="FFFFFF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www.careers.georgia.gov</a:t>
              </a:r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A9408A4A-5569-4054-B714-33C1717A60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764056" y="6169319"/>
            <a:ext cx="347716" cy="347716"/>
          </a:xfrm>
          <a:prstGeom prst="rect">
            <a:avLst/>
          </a:prstGeom>
        </p:spPr>
      </p:pic>
      <p:sp>
        <p:nvSpPr>
          <p:cNvPr id="11" name="TextBox 14">
            <a:extLst>
              <a:ext uri="{FF2B5EF4-FFF2-40B4-BE49-F238E27FC236}">
                <a16:creationId xmlns:a16="http://schemas.microsoft.com/office/drawing/2014/main" id="{CF8BEB95-7ADC-42BC-B4AB-B5631F1130B2}"/>
              </a:ext>
            </a:extLst>
          </p:cNvPr>
          <p:cNvSpPr txBox="1"/>
          <p:nvPr/>
        </p:nvSpPr>
        <p:spPr>
          <a:xfrm>
            <a:off x="349744" y="2568262"/>
            <a:ext cx="7235857" cy="831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333"/>
              </a:lnSpc>
            </a:pPr>
            <a:r>
              <a:rPr lang="en-US" sz="3600" dirty="0">
                <a:solidFill>
                  <a:srgbClr val="F48321"/>
                </a:solidFill>
                <a:latin typeface="Poppins Bold" panose="020B0604020202020204" charset="0"/>
                <a:cs typeface="Poppins Bold" panose="020B0604020202020204" charset="0"/>
              </a:rPr>
              <a:t>For questions contact, 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6E72F386-1612-4CE0-837F-356FBCE6EC24}"/>
              </a:ext>
            </a:extLst>
          </p:cNvPr>
          <p:cNvSpPr txBox="1"/>
          <p:nvPr/>
        </p:nvSpPr>
        <p:spPr>
          <a:xfrm>
            <a:off x="732141" y="3886393"/>
            <a:ext cx="6379631" cy="402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312"/>
              </a:lnSpc>
            </a:pPr>
            <a:r>
              <a:rPr lang="en-US" sz="2365" dirty="0">
                <a:solidFill>
                  <a:srgbClr val="9E228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Monique Jenkins, SHRM-SCP, PHR, MBA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F01361B0-3BF6-465F-B991-169815551080}"/>
              </a:ext>
            </a:extLst>
          </p:cNvPr>
          <p:cNvSpPr txBox="1"/>
          <p:nvPr/>
        </p:nvSpPr>
        <p:spPr>
          <a:xfrm>
            <a:off x="777856" y="4340395"/>
            <a:ext cx="6379631" cy="58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27"/>
              </a:lnSpc>
            </a:pPr>
            <a:r>
              <a:rPr lang="en-US" sz="1600" dirty="0">
                <a:solidFill>
                  <a:srgbClr val="000000"/>
                </a:solidFill>
                <a:latin typeface="Poppins Bold" panose="020B0604020202020204" charset="0"/>
                <a:cs typeface="Poppins Bold" panose="020B0604020202020204" charset="0"/>
              </a:rPr>
              <a:t>Senior Manager, Enterprise Talent Management Services</a:t>
            </a:r>
          </a:p>
          <a:p>
            <a:pPr algn="ctr">
              <a:lnSpc>
                <a:spcPts val="2427"/>
              </a:lnSpc>
            </a:pPr>
            <a:endParaRPr lang="en-US" sz="1733" dirty="0">
              <a:solidFill>
                <a:srgbClr val="000000"/>
              </a:solidFill>
              <a:latin typeface="Open Sans 2 Bold"/>
            </a:endParaRP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C5A05BE7-3032-4F43-8677-5CB805A1F8CD}"/>
              </a:ext>
            </a:extLst>
          </p:cNvPr>
          <p:cNvSpPr txBox="1"/>
          <p:nvPr/>
        </p:nvSpPr>
        <p:spPr>
          <a:xfrm>
            <a:off x="6511660" y="5770171"/>
            <a:ext cx="998309" cy="309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53"/>
              </a:lnSpc>
            </a:pPr>
            <a:r>
              <a:rPr lang="en-US" sz="1131" spc="-48" dirty="0">
                <a:solidFill>
                  <a:srgbClr val="F5822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CONNECT ON</a:t>
            </a:r>
          </a:p>
          <a:p>
            <a:pPr algn="ctr">
              <a:lnSpc>
                <a:spcPts val="1153"/>
              </a:lnSpc>
            </a:pPr>
            <a:r>
              <a:rPr lang="en-US" sz="1131" spc="-48" dirty="0">
                <a:solidFill>
                  <a:srgbClr val="F5822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LINKEDIN</a:t>
            </a:r>
          </a:p>
        </p:txBody>
      </p:sp>
    </p:spTree>
    <p:extLst>
      <p:ext uri="{BB962C8B-B14F-4D97-AF65-F5344CB8AC3E}">
        <p14:creationId xmlns:p14="http://schemas.microsoft.com/office/powerpoint/2010/main" val="2670562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4841B145C4394593D3772684AA84A4" ma:contentTypeVersion="13" ma:contentTypeDescription="Create a new document." ma:contentTypeScope="" ma:versionID="79974cfc3add001bacb68f62a7759d5f">
  <xsd:schema xmlns:xsd="http://www.w3.org/2001/XMLSchema" xmlns:xs="http://www.w3.org/2001/XMLSchema" xmlns:p="http://schemas.microsoft.com/office/2006/metadata/properties" xmlns:ns2="1711902e-254a-4b19-808e-e3de4237e121" xmlns:ns3="b392d557-6e1a-4342-b3c8-0d19b474d41f" targetNamespace="http://schemas.microsoft.com/office/2006/metadata/properties" ma:root="true" ma:fieldsID="8bebc6cf4bc76ca9d628c4b1a210bc08" ns2:_="" ns3:_="">
    <xsd:import namespace="1711902e-254a-4b19-808e-e3de4237e121"/>
    <xsd:import namespace="b392d557-6e1a-4342-b3c8-0d19b474d4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11902e-254a-4b19-808e-e3de4237e1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92d557-6e1a-4342-b3c8-0d19b474d41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c1e45be-76d4-41ec-9fdf-5c6526f57865}" ma:internalName="TaxCatchAll" ma:showField="CatchAllData" ma:web="b392d557-6e1a-4342-b3c8-0d19b474d4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11902e-254a-4b19-808e-e3de4237e121">
      <Terms xmlns="http://schemas.microsoft.com/office/infopath/2007/PartnerControls"/>
    </lcf76f155ced4ddcb4097134ff3c332f>
    <TaxCatchAll xmlns="b392d557-6e1a-4342-b3c8-0d19b474d41f" xsi:nil="true"/>
  </documentManagement>
</p:properties>
</file>

<file path=customXml/itemProps1.xml><?xml version="1.0" encoding="utf-8"?>
<ds:datastoreItem xmlns:ds="http://schemas.openxmlformats.org/officeDocument/2006/customXml" ds:itemID="{3BB15955-DA45-43BF-A21B-DE681C9BFD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11902e-254a-4b19-808e-e3de4237e121"/>
    <ds:schemaRef ds:uri="b392d557-6e1a-4342-b3c8-0d19b474d4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085A17-63DD-4B0E-99D3-82B6B0AB2A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B1B431-21C0-4129-A4E1-9F216D353812}">
  <ds:schemaRefs>
    <ds:schemaRef ds:uri="http://schemas.microsoft.com/office/2006/documentManagement/types"/>
    <ds:schemaRef ds:uri="http://schemas.microsoft.com/office/infopath/2007/PartnerControls"/>
    <ds:schemaRef ds:uri="4b25e93e-050a-4e28-9e2c-7fef6abdf48f"/>
    <ds:schemaRef ds:uri="http://purl.org/dc/elements/1.1/"/>
    <ds:schemaRef ds:uri="http://schemas.microsoft.com/office/2006/metadata/properties"/>
    <ds:schemaRef ds:uri="e0a6ebbd-241d-476e-ac05-25c5a73b9f4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1711902e-254a-4b19-808e-e3de4237e121"/>
    <ds:schemaRef ds:uri="b392d557-6e1a-4342-b3c8-0d19b474d41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13486</TotalTime>
  <Words>214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Open Sans 1</vt:lpstr>
      <vt:lpstr>Open Sans 2 Bold</vt:lpstr>
      <vt:lpstr>Poppins</vt:lpstr>
      <vt:lpstr>Poppins Bold</vt:lpstr>
      <vt:lpstr>Quicksand Bold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using candidate pools/folders</dc:title>
  <dc:creator>Monique Jenkins</dc:creator>
  <cp:lastModifiedBy>Begum, Shaistha</cp:lastModifiedBy>
  <cp:revision>5</cp:revision>
  <dcterms:created xsi:type="dcterms:W3CDTF">2023-03-21T18:47:30Z</dcterms:created>
  <dcterms:modified xsi:type="dcterms:W3CDTF">2023-06-27T01:56:06Z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0x010100194841B145C4394593D3772684AA84A4</vt:lpwstr>
  </property>
</Properties>
</file>